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816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7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2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3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090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3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78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2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44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85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B9D5C-EBFD-9948-93AF-6246000F9FA6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1EB6F-A0B1-F649-BC7C-23F32C6804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91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3044" y="3946858"/>
            <a:ext cx="7792096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100" dirty="0" smtClean="0">
                <a:solidFill>
                  <a:schemeClr val="tx2">
                    <a:lumMod val="75000"/>
                  </a:schemeClr>
                </a:solidFill>
                <a:latin typeface="Gotham Bold"/>
                <a:cs typeface="Gotham Bold"/>
              </a:rPr>
              <a:t>coping</a:t>
            </a:r>
            <a:endParaRPr lang="en-US" sz="1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606248" y="4676086"/>
            <a:ext cx="815344" cy="781126"/>
          </a:xfrm>
          <a:prstGeom prst="ellipse">
            <a:avLst/>
          </a:prstGeom>
          <a:noFill/>
          <a:ln w="19685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395411" y="5628121"/>
            <a:ext cx="297538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Gotham Bold"/>
                <a:cs typeface="Gotham Bold"/>
              </a:rPr>
              <a:t>social. capital.</a:t>
            </a:r>
            <a:endParaRPr lang="en-US" sz="3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6713388" y="3545841"/>
            <a:ext cx="449412" cy="408788"/>
          </a:xfrm>
          <a:prstGeom prst="ellipse">
            <a:avLst/>
          </a:prstGeom>
          <a:noFill/>
          <a:ln w="7620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201917" y="3545841"/>
            <a:ext cx="272239" cy="274320"/>
          </a:xfrm>
          <a:prstGeom prst="ellipse">
            <a:avLst/>
          </a:prstGeom>
          <a:noFill/>
          <a:ln w="7620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727420" y="3129282"/>
            <a:ext cx="449412" cy="408788"/>
          </a:xfrm>
          <a:prstGeom prst="ellipse">
            <a:avLst/>
          </a:prstGeom>
          <a:noFill/>
          <a:ln w="7620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952126" y="4361030"/>
            <a:ext cx="449412" cy="408788"/>
          </a:xfrm>
          <a:prstGeom prst="ellipse">
            <a:avLst/>
          </a:prstGeom>
          <a:noFill/>
          <a:ln w="7620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462084" y="2766475"/>
            <a:ext cx="136120" cy="140677"/>
          </a:xfrm>
          <a:prstGeom prst="ellipse">
            <a:avLst/>
          </a:prstGeom>
          <a:noFill/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099940" y="2789054"/>
            <a:ext cx="272239" cy="274320"/>
          </a:xfrm>
          <a:prstGeom prst="ellipse">
            <a:avLst/>
          </a:prstGeom>
          <a:noFill/>
          <a:ln w="5715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017941" y="2454898"/>
            <a:ext cx="272239" cy="274320"/>
          </a:xfrm>
          <a:prstGeom prst="ellipse">
            <a:avLst/>
          </a:prstGeom>
          <a:noFill/>
          <a:ln w="5715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936577" y="2986473"/>
            <a:ext cx="272239" cy="274320"/>
          </a:xfrm>
          <a:prstGeom prst="ellipse">
            <a:avLst/>
          </a:prstGeom>
          <a:noFill/>
          <a:ln w="5715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32" idx="0"/>
            <a:endCxn id="34" idx="4"/>
          </p:cNvCxnSpPr>
          <p:nvPr/>
        </p:nvCxnSpPr>
        <p:spPr>
          <a:xfrm flipH="1" flipV="1">
            <a:off x="6938094" y="3954629"/>
            <a:ext cx="75826" cy="721457"/>
          </a:xfrm>
          <a:prstGeom prst="line">
            <a:avLst/>
          </a:prstGeom>
          <a:ln w="76200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2" idx="6"/>
            <a:endCxn id="37" idx="3"/>
          </p:cNvCxnSpPr>
          <p:nvPr/>
        </p:nvCxnSpPr>
        <p:spPr>
          <a:xfrm flipV="1">
            <a:off x="7421592" y="4709952"/>
            <a:ext cx="596349" cy="356697"/>
          </a:xfrm>
          <a:prstGeom prst="line">
            <a:avLst/>
          </a:prstGeom>
          <a:ln w="76200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2" idx="7"/>
            <a:endCxn id="36" idx="4"/>
          </p:cNvCxnSpPr>
          <p:nvPr/>
        </p:nvCxnSpPr>
        <p:spPr>
          <a:xfrm flipV="1">
            <a:off x="7302188" y="3538070"/>
            <a:ext cx="649938" cy="1252409"/>
          </a:xfrm>
          <a:prstGeom prst="line">
            <a:avLst/>
          </a:prstGeom>
          <a:ln w="76200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9" idx="5"/>
            <a:endCxn id="34" idx="1"/>
          </p:cNvCxnSpPr>
          <p:nvPr/>
        </p:nvCxnSpPr>
        <p:spPr>
          <a:xfrm>
            <a:off x="6332311" y="3023201"/>
            <a:ext cx="446892" cy="582506"/>
          </a:xfrm>
          <a:prstGeom prst="line">
            <a:avLst/>
          </a:prstGeom>
          <a:ln w="38100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34" idx="0"/>
          </p:cNvCxnSpPr>
          <p:nvPr/>
        </p:nvCxnSpPr>
        <p:spPr>
          <a:xfrm flipH="1">
            <a:off x="6938094" y="3251200"/>
            <a:ext cx="83595" cy="294641"/>
          </a:xfrm>
          <a:prstGeom prst="line">
            <a:avLst/>
          </a:prstGeom>
          <a:ln w="38100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5" idx="1"/>
            <a:endCxn id="36" idx="5"/>
          </p:cNvCxnSpPr>
          <p:nvPr/>
        </p:nvCxnSpPr>
        <p:spPr>
          <a:xfrm flipH="1" flipV="1">
            <a:off x="8111017" y="3478204"/>
            <a:ext cx="130768" cy="107810"/>
          </a:xfrm>
          <a:prstGeom prst="line">
            <a:avLst/>
          </a:prstGeom>
          <a:ln w="57150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7183919" y="2867452"/>
            <a:ext cx="296005" cy="171123"/>
          </a:xfrm>
          <a:prstGeom prst="line">
            <a:avLst/>
          </a:prstGeom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7991173" y="2712285"/>
            <a:ext cx="112089" cy="457733"/>
          </a:xfrm>
          <a:prstGeom prst="line">
            <a:avLst/>
          </a:prstGeom>
          <a:ln w="38100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>
            <a:off x="6852950" y="2729218"/>
            <a:ext cx="136120" cy="140677"/>
          </a:xfrm>
          <a:prstGeom prst="ellipse">
            <a:avLst/>
          </a:prstGeom>
          <a:noFill/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7208816" y="1980016"/>
            <a:ext cx="136120" cy="140677"/>
          </a:xfrm>
          <a:prstGeom prst="ellipse">
            <a:avLst/>
          </a:prstGeom>
          <a:noFill/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>
            <a:stCxn id="82" idx="4"/>
            <a:endCxn id="42" idx="1"/>
          </p:cNvCxnSpPr>
          <p:nvPr/>
        </p:nvCxnSpPr>
        <p:spPr>
          <a:xfrm>
            <a:off x="6921010" y="2869895"/>
            <a:ext cx="55435" cy="156751"/>
          </a:xfrm>
          <a:prstGeom prst="line">
            <a:avLst/>
          </a:prstGeom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83" idx="4"/>
            <a:endCxn id="42" idx="0"/>
          </p:cNvCxnSpPr>
          <p:nvPr/>
        </p:nvCxnSpPr>
        <p:spPr>
          <a:xfrm flipH="1">
            <a:off x="7072697" y="2120693"/>
            <a:ext cx="204179" cy="865780"/>
          </a:xfrm>
          <a:prstGeom prst="line">
            <a:avLst/>
          </a:prstGeom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6168000" y="2525236"/>
            <a:ext cx="136120" cy="140677"/>
          </a:xfrm>
          <a:prstGeom prst="ellipse">
            <a:avLst/>
          </a:prstGeom>
          <a:noFill/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6571252" y="2454898"/>
            <a:ext cx="136120" cy="140677"/>
          </a:xfrm>
          <a:prstGeom prst="ellipse">
            <a:avLst/>
          </a:prstGeom>
          <a:noFill/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/>
          <p:cNvCxnSpPr>
            <a:stCxn id="98" idx="4"/>
            <a:endCxn id="39" idx="0"/>
          </p:cNvCxnSpPr>
          <p:nvPr/>
        </p:nvCxnSpPr>
        <p:spPr>
          <a:xfrm>
            <a:off x="6236060" y="2665913"/>
            <a:ext cx="0" cy="123141"/>
          </a:xfrm>
          <a:prstGeom prst="line">
            <a:avLst/>
          </a:prstGeom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99" idx="4"/>
            <a:endCxn id="39" idx="7"/>
          </p:cNvCxnSpPr>
          <p:nvPr/>
        </p:nvCxnSpPr>
        <p:spPr>
          <a:xfrm flipH="1">
            <a:off x="6332311" y="2595575"/>
            <a:ext cx="307001" cy="233652"/>
          </a:xfrm>
          <a:prstGeom prst="line">
            <a:avLst/>
          </a:prstGeom>
          <a:ln w="28575" cmpd="sng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32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Oval 100"/>
          <p:cNvSpPr/>
          <p:nvPr/>
        </p:nvSpPr>
        <p:spPr>
          <a:xfrm>
            <a:off x="4969602" y="1587102"/>
            <a:ext cx="3378530" cy="3238899"/>
          </a:xfrm>
          <a:prstGeom prst="ellipse">
            <a:avLst/>
          </a:prstGeom>
          <a:solidFill>
            <a:srgbClr val="FFFFFF"/>
          </a:solidFill>
          <a:ln w="2540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2807378" y="3927550"/>
            <a:ext cx="318466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chemeClr val="accent2">
                    <a:lumMod val="75000"/>
                  </a:schemeClr>
                </a:solidFill>
                <a:latin typeface="Gotham Bold"/>
                <a:cs typeface="Gotham Bold"/>
              </a:rPr>
              <a:t>s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  <a:latin typeface="Gotham Bold"/>
                <a:cs typeface="Gotham Bold"/>
              </a:rPr>
              <a:t>ocial / capital</a:t>
            </a:r>
            <a:endParaRPr lang="en-US" sz="3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5374163" y="1978433"/>
            <a:ext cx="2533710" cy="2536981"/>
          </a:xfrm>
          <a:prstGeom prst="ellipse">
            <a:avLst/>
          </a:prstGeom>
          <a:solidFill>
            <a:schemeClr val="bg1"/>
          </a:solidFill>
          <a:ln w="3810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5711869" y="2312216"/>
            <a:ext cx="1828800" cy="1828800"/>
          </a:xfrm>
          <a:prstGeom prst="ellipse">
            <a:avLst/>
          </a:prstGeom>
          <a:solidFill>
            <a:schemeClr val="bg1"/>
          </a:solidFill>
          <a:ln w="6350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196682" y="2196712"/>
            <a:ext cx="7792096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514850" algn="l"/>
              </a:tabLst>
            </a:pPr>
            <a:r>
              <a:rPr lang="en-US" sz="11100" dirty="0" smtClean="0">
                <a:solidFill>
                  <a:schemeClr val="tx2">
                    <a:lumMod val="75000"/>
                  </a:schemeClr>
                </a:solidFill>
                <a:latin typeface="Gotham Bold"/>
                <a:cs typeface="Gotham Bold"/>
              </a:rPr>
              <a:t>coping</a:t>
            </a:r>
            <a:endParaRPr lang="en-US" sz="1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6" name="Oval 95"/>
          <p:cNvSpPr/>
          <p:nvPr/>
        </p:nvSpPr>
        <p:spPr>
          <a:xfrm>
            <a:off x="6014623" y="2623683"/>
            <a:ext cx="1237577" cy="1236134"/>
          </a:xfrm>
          <a:prstGeom prst="ellipse">
            <a:avLst/>
          </a:prstGeom>
          <a:solidFill>
            <a:srgbClr val="FFFFFF"/>
          </a:solidFill>
          <a:ln w="6350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6350006" y="2946399"/>
            <a:ext cx="548640" cy="548640"/>
          </a:xfrm>
          <a:prstGeom prst="ellipse">
            <a:avLst/>
          </a:prstGeom>
          <a:solidFill>
            <a:srgbClr val="FFFFFF"/>
          </a:solidFill>
          <a:ln w="101600" cmpd="sng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01600">
                <a:solidFill>
                  <a:schemeClr val="tx1"/>
                </a:solidFill>
              </a:ln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5550806" y="3051945"/>
            <a:ext cx="383073" cy="358424"/>
          </a:xfrm>
          <a:prstGeom prst="ellipse">
            <a:avLst/>
          </a:prstGeom>
          <a:solidFill>
            <a:srgbClr val="FFFFFF"/>
          </a:solidFill>
          <a:ln w="1016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016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42322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9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BRIGHTBOX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Johnson</dc:creator>
  <cp:lastModifiedBy>Lee Johnson</cp:lastModifiedBy>
  <cp:revision>10</cp:revision>
  <dcterms:created xsi:type="dcterms:W3CDTF">2014-04-22T00:20:00Z</dcterms:created>
  <dcterms:modified xsi:type="dcterms:W3CDTF">2014-05-08T14:55:36Z</dcterms:modified>
</cp:coreProperties>
</file>